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3" r:id="rId3"/>
    <p:sldId id="284" r:id="rId4"/>
    <p:sldId id="285" r:id="rId5"/>
    <p:sldId id="286" r:id="rId6"/>
    <p:sldId id="287" r:id="rId7"/>
    <p:sldId id="288" r:id="rId8"/>
    <p:sldId id="289" r:id="rId9"/>
    <p:sldId id="290" r:id="rId10"/>
    <p:sldId id="291" r:id="rId11"/>
    <p:sldId id="292" r:id="rId12"/>
    <p:sldId id="282" r:id="rId13"/>
    <p:sldId id="257" r:id="rId14"/>
    <p:sldId id="258" r:id="rId15"/>
    <p:sldId id="259" r:id="rId16"/>
    <p:sldId id="280" r:id="rId17"/>
    <p:sldId id="260" r:id="rId18"/>
    <p:sldId id="261" r:id="rId19"/>
    <p:sldId id="262" r:id="rId20"/>
    <p:sldId id="281" r:id="rId21"/>
    <p:sldId id="293" r:id="rId22"/>
    <p:sldId id="294" r:id="rId23"/>
    <p:sldId id="295" r:id="rId24"/>
    <p:sldId id="296" r:id="rId25"/>
    <p:sldId id="297" r:id="rId26"/>
    <p:sldId id="307" r:id="rId27"/>
    <p:sldId id="308" r:id="rId28"/>
    <p:sldId id="298" r:id="rId29"/>
    <p:sldId id="299" r:id="rId30"/>
    <p:sldId id="300" r:id="rId31"/>
    <p:sldId id="301" r:id="rId32"/>
    <p:sldId id="302" r:id="rId33"/>
    <p:sldId id="303" r:id="rId34"/>
    <p:sldId id="304" r:id="rId35"/>
    <p:sldId id="305" r:id="rId36"/>
    <p:sldId id="306" r:id="rId37"/>
    <p:sldId id="263" r:id="rId38"/>
    <p:sldId id="264" r:id="rId39"/>
    <p:sldId id="265" r:id="rId40"/>
    <p:sldId id="266" r:id="rId41"/>
    <p:sldId id="267" r:id="rId42"/>
    <p:sldId id="268" r:id="rId43"/>
    <p:sldId id="269" r:id="rId44"/>
    <p:sldId id="270" r:id="rId45"/>
    <p:sldId id="271" r:id="rId46"/>
    <p:sldId id="272" r:id="rId47"/>
    <p:sldId id="273" r:id="rId48"/>
    <p:sldId id="274" r:id="rId49"/>
    <p:sldId id="275" r:id="rId50"/>
    <p:sldId id="276" r:id="rId51"/>
    <p:sldId id="277" r:id="rId52"/>
    <p:sldId id="278" r:id="rId53"/>
    <p:sldId id="279" r:id="rId5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3EE8AE-602D-4C79-A12E-5BC6B20BAA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E4A772A-7C27-42DC-AF9C-04CF071AA3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93E518-C9D4-4EA8-BEF7-D7B46F4852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2893B-B108-4455-A6B7-7282C5E7033B}" type="datetimeFigureOut">
              <a:rPr lang="en-US" smtClean="0"/>
              <a:t>28/08/2024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D8674B-B0D0-44B9-9BCA-A729A74527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7C8806-2F6B-4507-8E07-CDBE9EAA6C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73CF3C-5EF0-492B-A34D-722EF09150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9964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313F0-CD20-482E-9F95-BC28680608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C3A6FE-C030-4C0E-89E0-8FA2100912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D5CEE0-9748-4011-BCF7-19C019AFBF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2893B-B108-4455-A6B7-7282C5E7033B}" type="datetimeFigureOut">
              <a:rPr lang="en-US" smtClean="0"/>
              <a:t>28/08/2024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91A996-87EA-4918-A1D5-FDB04F6477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F7461A-58B9-4AA1-89E0-5494C89273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73CF3C-5EF0-492B-A34D-722EF09150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2835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8F4319F-BC42-495D-B281-46BFEEE43A8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3541DD-F48D-4294-A94E-E9DFAF9457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2DCD28-E4D9-44ED-9E61-C429DA53AF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2893B-B108-4455-A6B7-7282C5E7033B}" type="datetimeFigureOut">
              <a:rPr lang="en-US" smtClean="0"/>
              <a:t>28/08/2024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87AD2F-54B6-49A4-951D-53AD6D842A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DAE60D-52C5-4F37-89CF-1ABAB42AD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73CF3C-5EF0-492B-A34D-722EF09150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8918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89621E-43BA-4E47-B197-156CA09E6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07BFB5-E19F-4685-84C9-A6FDF12EFD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8AA569-C86E-4BA7-AD73-ED2EBC5F44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2893B-B108-4455-A6B7-7282C5E7033B}" type="datetimeFigureOut">
              <a:rPr lang="en-US" smtClean="0"/>
              <a:t>28/08/2024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C67857-70C8-406D-B828-2FD87297F3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7E1E7D-0C28-44F2-B28A-35F6958B5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73CF3C-5EF0-492B-A34D-722EF09150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5153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295E5A-505E-48CF-A648-6E14DE8CE4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882AD6-1FE7-40FB-AD62-8443589D34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3E5E45-E9CB-41B0-9619-9FA231DDE2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2893B-B108-4455-A6B7-7282C5E7033B}" type="datetimeFigureOut">
              <a:rPr lang="en-US" smtClean="0"/>
              <a:t>28/08/2024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3B6E00-60DA-4654-85F6-96C18C04BE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869032-8B98-4423-A7D0-5C7D665C4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73CF3C-5EF0-492B-A34D-722EF09150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5170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3FEBB4-59B2-499F-9728-201DA17345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03DA1B-DB1C-4F0E-91AE-62B12912C5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E3E6DD-6664-4AFD-8C79-C634580D39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A3B8A3-E0FB-4E6E-B2D8-05205B25F6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2893B-B108-4455-A6B7-7282C5E7033B}" type="datetimeFigureOut">
              <a:rPr lang="en-US" smtClean="0"/>
              <a:t>28/08/2024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EADB5B-5993-4F04-B0CA-353B564315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7EB95C-2DD4-48A2-ACA1-D25715AD8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73CF3C-5EF0-492B-A34D-722EF09150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4800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B81EE6-6362-4B82-A880-CF4A80A21E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AC2C56-F8F8-4405-86E0-4325356674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CF37D7-D383-49CD-9D54-389BB23139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A7373E-E4BF-4C7F-8028-73A74B5DDF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28A277-7E5C-4AF5-9DCE-0B349712AB4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21FFFE-5C17-47B1-B76B-D1E342601C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2893B-B108-4455-A6B7-7282C5E7033B}" type="datetimeFigureOut">
              <a:rPr lang="en-US" smtClean="0"/>
              <a:t>28/08/2024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3FCBBC8-5F33-4DF0-A8EF-25BD4D970C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39B3489-2104-4202-8438-1D1FED5BCB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73CF3C-5EF0-492B-A34D-722EF09150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4801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D07F90-9635-4C30-A0CB-D3F2A21FE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7F97B07-993F-4D45-91B2-A4F07FB3E8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2893B-B108-4455-A6B7-7282C5E7033B}" type="datetimeFigureOut">
              <a:rPr lang="en-US" smtClean="0"/>
              <a:t>28/08/2024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C77311-9E15-4DB5-AAB1-950771A0C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CCBF16-2279-440E-9EF8-44302D99AB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73CF3C-5EF0-492B-A34D-722EF09150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5120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6A8A96B-F3F6-4C98-8F5F-09302ACDBB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2893B-B108-4455-A6B7-7282C5E7033B}" type="datetimeFigureOut">
              <a:rPr lang="en-US" smtClean="0"/>
              <a:t>28/08/2024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66BF01-9B0B-4E5B-88B0-79EE59982D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8F3D88-DA63-4877-B5F5-56BECA13DF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73CF3C-5EF0-492B-A34D-722EF09150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8387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D13DF5-3C42-43CF-B081-974CA5B930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7446A2-D93E-4897-8223-C7505E669A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F633F2-DA5F-4AB6-8093-D786B6BABE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3D7DB4-575A-43BF-A49A-CF2A9C2999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2893B-B108-4455-A6B7-7282C5E7033B}" type="datetimeFigureOut">
              <a:rPr lang="en-US" smtClean="0"/>
              <a:t>28/08/2024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742CB1-FF28-4B4A-854C-87BBB642A6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F9CE87-1213-4D4F-A644-5A532B5C8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73CF3C-5EF0-492B-A34D-722EF09150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0481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CF59DD-0D50-45F5-9496-DEE062087C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BB3F18D-7486-4955-A40F-7842874E8D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7FDC11-BC5C-4499-9D06-A8924CC107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FF5080-8F8A-453A-A769-4C3B2CFBD6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2893B-B108-4455-A6B7-7282C5E7033B}" type="datetimeFigureOut">
              <a:rPr lang="en-US" smtClean="0"/>
              <a:t>28/08/2024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766E90-F49A-4498-92FC-5BB87C5304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FCF7CA-DCBA-44DD-A7E8-474565B2D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73CF3C-5EF0-492B-A34D-722EF09150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3301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DC9FC46-983B-43D1-8C15-413736AE36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5345D3-7AB8-4402-8772-514CFB5796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A0363D-6AAD-47E8-8F38-3C8DDA87B1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D2893B-B108-4455-A6B7-7282C5E7033B}" type="datetimeFigureOut">
              <a:rPr lang="en-US" smtClean="0"/>
              <a:t>28/08/2024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3799-7A2E-4990-8FDF-9068F8FBCE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3E9262-8C71-42A8-95CD-C351D061A5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73CF3C-5EF0-492B-A34D-722EF09150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8296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E46A00B-5B63-44EC-B213-5C304DCFCD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8956" y="322356"/>
            <a:ext cx="4391638" cy="15432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32EFD01-FF3F-4007-8C3A-CED609A3F0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7316" y="2250591"/>
            <a:ext cx="2534004" cy="173379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22EDD32-DF0E-4A99-A0E2-BDB4499D02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108" y="258655"/>
            <a:ext cx="3943157" cy="14480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2623C6F-A1AA-48EC-9063-FCA9F5EFC5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71606" y="2842470"/>
            <a:ext cx="4858428" cy="279121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97C4E59-71E7-47EF-A730-F0047B7C90AF}"/>
              </a:ext>
            </a:extLst>
          </p:cNvPr>
          <p:cNvSpPr txBox="1"/>
          <p:nvPr/>
        </p:nvSpPr>
        <p:spPr>
          <a:xfrm>
            <a:off x="6329779" y="2250591"/>
            <a:ext cx="30006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Sản phẩm cần đạt đ</a:t>
            </a:r>
            <a:r>
              <a:rPr lang="vi-VN"/>
              <a:t>ư</a:t>
            </a:r>
            <a:r>
              <a:rPr lang="en-US"/>
              <a:t>ợc </a:t>
            </a:r>
          </a:p>
        </p:txBody>
      </p:sp>
    </p:spTree>
    <p:extLst>
      <p:ext uri="{BB962C8B-B14F-4D97-AF65-F5344CB8AC3E}">
        <p14:creationId xmlns:p14="http://schemas.microsoft.com/office/powerpoint/2010/main" val="30701333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47171-FEB8-4040-8C69-0EC7C2D70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EA90FF-2130-40D8-947D-2E5A11FCF1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9688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C531FF-FCEE-43C7-8DD7-5D87B6482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84C6F9-4591-4E3D-8D22-AA5F50BE28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2665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46413-9E36-4528-B01D-0DFCA1BB2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705" y="116552"/>
            <a:ext cx="10515600" cy="824482"/>
          </a:xfrm>
        </p:spPr>
        <p:txBody>
          <a:bodyPr/>
          <a:lstStyle/>
          <a:p>
            <a:r>
              <a:rPr lang="en-US"/>
              <a:t>Di chuyển các Layer: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76EFB6-B6BD-4B49-8851-83E5E3C7BA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8957" y="1740023"/>
            <a:ext cx="11523956" cy="4925212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5697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FAA5CB-11A8-4F32-8976-46F7D9DD40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48337"/>
          </a:xfrm>
        </p:spPr>
        <p:txBody>
          <a:bodyPr/>
          <a:lstStyle/>
          <a:p>
            <a:r>
              <a:rPr lang="en-US"/>
              <a:t>BẢN CHẤT CỦA MỘT BANNER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9EDD41-C0AE-4280-8A67-034298CA58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1256E8-91D8-4C78-B79C-B986F4E179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255" y="1429824"/>
            <a:ext cx="11013489" cy="528498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DB4789A-A2DC-4BDA-96F7-EEA38F2111F1}"/>
              </a:ext>
            </a:extLst>
          </p:cNvPr>
          <p:cNvSpPr/>
          <p:nvPr/>
        </p:nvSpPr>
        <p:spPr>
          <a:xfrm>
            <a:off x="1349222" y="4691848"/>
            <a:ext cx="2254928" cy="913884"/>
          </a:xfrm>
          <a:prstGeom prst="rect">
            <a:avLst/>
          </a:prstGeom>
          <a:noFill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3FFC1A2-0D65-4293-B38E-65A488788F21}"/>
              </a:ext>
            </a:extLst>
          </p:cNvPr>
          <p:cNvCxnSpPr>
            <a:cxnSpLocks/>
          </p:cNvCxnSpPr>
          <p:nvPr/>
        </p:nvCxnSpPr>
        <p:spPr>
          <a:xfrm flipV="1">
            <a:off x="3666386" y="4802819"/>
            <a:ext cx="1766748" cy="3273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56145F1-0782-44B2-982B-C8B622B49BCB}"/>
              </a:ext>
            </a:extLst>
          </p:cNvPr>
          <p:cNvSpPr txBox="1"/>
          <p:nvPr/>
        </p:nvSpPr>
        <p:spPr>
          <a:xfrm>
            <a:off x="5335480" y="4544458"/>
            <a:ext cx="52555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Kỹ thuật chính là Tách Layer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C79DE3C-5EFC-4085-9E1F-1FE074259CE0}"/>
              </a:ext>
            </a:extLst>
          </p:cNvPr>
          <p:cNvSpPr txBox="1"/>
          <p:nvPr/>
        </p:nvSpPr>
        <p:spPr>
          <a:xfrm>
            <a:off x="1305017" y="1573491"/>
            <a:ext cx="2885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Các lớp xếp chồng lên nhau.</a:t>
            </a:r>
          </a:p>
        </p:txBody>
      </p:sp>
    </p:spTree>
    <p:extLst>
      <p:ext uri="{BB962C8B-B14F-4D97-AF65-F5344CB8AC3E}">
        <p14:creationId xmlns:p14="http://schemas.microsoft.com/office/powerpoint/2010/main" val="13003977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37DAAB2-7FA7-44BC-B636-CAF566746D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706" y="599243"/>
            <a:ext cx="10099965" cy="615666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FB87A26-DB8B-4788-8CB2-7AFD87E8567E}"/>
              </a:ext>
            </a:extLst>
          </p:cNvPr>
          <p:cNvSpPr txBox="1"/>
          <p:nvPr/>
        </p:nvSpPr>
        <p:spPr>
          <a:xfrm>
            <a:off x="446706" y="97654"/>
            <a:ext cx="8963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/>
              <a:t>CÁC KỸ THUẬT TÁCH LAYER: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D931DE-F113-4895-AE9C-22233CF1AE7F}"/>
              </a:ext>
            </a:extLst>
          </p:cNvPr>
          <p:cNvSpPr txBox="1"/>
          <p:nvPr/>
        </p:nvSpPr>
        <p:spPr>
          <a:xfrm>
            <a:off x="446706" y="4465467"/>
            <a:ext cx="1660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Công cụ cũ rồi.</a:t>
            </a:r>
          </a:p>
        </p:txBody>
      </p:sp>
    </p:spTree>
    <p:extLst>
      <p:ext uri="{BB962C8B-B14F-4D97-AF65-F5344CB8AC3E}">
        <p14:creationId xmlns:p14="http://schemas.microsoft.com/office/powerpoint/2010/main" val="2161656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C1FBC7-3BC7-40A9-9815-28A1F9DEE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1) Công cụ MARQUEE VÀ LASSO: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6ACCD7-6FA2-4873-98BC-CD66AB0FE918}"/>
              </a:ext>
            </a:extLst>
          </p:cNvPr>
          <p:cNvSpPr txBox="1"/>
          <p:nvPr/>
        </p:nvSpPr>
        <p:spPr>
          <a:xfrm>
            <a:off x="559293" y="1587709"/>
            <a:ext cx="98986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- </a:t>
            </a:r>
            <a:r>
              <a:rPr lang="en-US" u="sng"/>
              <a:t>Marquee: </a:t>
            </a:r>
            <a:r>
              <a:rPr lang="en-US"/>
              <a:t>Tách Layer bằng dạng hình chữ nhật, hình vuông---</a:t>
            </a:r>
            <a:r>
              <a:rPr lang="en-US">
                <a:sym typeface="Wingdings" panose="05000000000000000000" pitchFamily="2" charset="2"/>
              </a:rPr>
              <a:t> khó cắt đc các hình bo tròn, cấu trúc phức tạp</a:t>
            </a: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E5E6B4-0A67-456F-8C58-AECF3CE31310}"/>
              </a:ext>
            </a:extLst>
          </p:cNvPr>
          <p:cNvSpPr txBox="1"/>
          <p:nvPr/>
        </p:nvSpPr>
        <p:spPr>
          <a:xfrm>
            <a:off x="648070" y="2440053"/>
            <a:ext cx="94771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/>
              <a:t>-LASSO TOOL( vẽ tự do):</a:t>
            </a:r>
            <a:r>
              <a:rPr lang="en-US"/>
              <a:t>Tách khối tự do, nguyệch ngoạc, đ</a:t>
            </a:r>
            <a:r>
              <a:rPr lang="vi-VN"/>
              <a:t>ư</a:t>
            </a:r>
            <a:r>
              <a:rPr lang="en-US"/>
              <a:t>ờng bo xấu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DD88C7-A19C-4333-A561-0D11CE504447}"/>
              </a:ext>
            </a:extLst>
          </p:cNvPr>
          <p:cNvSpPr txBox="1"/>
          <p:nvPr/>
        </p:nvSpPr>
        <p:spPr>
          <a:xfrm>
            <a:off x="648070" y="3204839"/>
            <a:ext cx="98986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/>
              <a:t>-Magnetic LASSO: </a:t>
            </a:r>
            <a:r>
              <a:rPr lang="en-US"/>
              <a:t>vẽ tự do nhưng có nam châm, nâng cấp h</a:t>
            </a:r>
            <a:r>
              <a:rPr lang="vi-VN"/>
              <a:t>ơ</a:t>
            </a:r>
            <a:r>
              <a:rPr lang="en-US"/>
              <a:t>n lasso th</a:t>
            </a:r>
            <a:r>
              <a:rPr lang="vi-VN"/>
              <a:t>ư</a:t>
            </a:r>
            <a:r>
              <a:rPr lang="en-US"/>
              <a:t>ờng.--</a:t>
            </a:r>
            <a:r>
              <a:rPr lang="en-US">
                <a:sym typeface="Wingdings" panose="05000000000000000000" pitchFamily="2" charset="2"/>
              </a:rPr>
              <a:t> Nhấn choột phải vào biểu t</a:t>
            </a:r>
            <a:r>
              <a:rPr lang="vi-VN">
                <a:sym typeface="Wingdings" panose="05000000000000000000" pitchFamily="2" charset="2"/>
              </a:rPr>
              <a:t>ư</a:t>
            </a:r>
            <a:r>
              <a:rPr lang="en-US">
                <a:sym typeface="Wingdings" panose="05000000000000000000" pitchFamily="2" charset="2"/>
              </a:rPr>
              <a:t>ợng LASSO TOOL.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6355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A7E23-804B-45FF-8373-9C8F2E851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Tự động bắt dính khối hình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2F41F5-2C0A-4853-A8AC-F915C2FFBF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4562" y="1690688"/>
            <a:ext cx="6944694" cy="4251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7509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873A9E-FD48-4B34-B460-30DCBCE6E0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73256"/>
          </a:xfrm>
        </p:spPr>
        <p:txBody>
          <a:bodyPr>
            <a:normAutofit fontScale="90000"/>
          </a:bodyPr>
          <a:lstStyle/>
          <a:p>
            <a:r>
              <a:rPr lang="en-US"/>
              <a:t>Công cụ top đầu sử dụng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DBD7AA-E895-44F7-9BC4-BF7A5AC6FC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9524" y="4555995"/>
            <a:ext cx="10515600" cy="1080278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Magic Wand:lấy toàn bộ khung hình.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71C24A-6EF3-4DCB-A9A2-AB28B740D9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732" y="1172470"/>
            <a:ext cx="8640381" cy="12098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C233B0C-8F39-45BE-9092-7D7182DBFF1A}"/>
              </a:ext>
            </a:extLst>
          </p:cNvPr>
          <p:cNvSpPr txBox="1"/>
          <p:nvPr/>
        </p:nvSpPr>
        <p:spPr>
          <a:xfrm>
            <a:off x="944732" y="3281198"/>
            <a:ext cx="70843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Chọn vùng t</a:t>
            </a:r>
            <a:r>
              <a:rPr lang="vi-VN"/>
              <a:t>ư</a:t>
            </a:r>
            <a:r>
              <a:rPr lang="en-US"/>
              <a:t>ơng đồng màu tự động lan tỏa vùng chọn màu. Chọn tất cả các phần tử nào cùng màu với điểm đầu tiên kích vào.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474017-6BFC-43BC-9462-EDD6ECD71BFE}"/>
              </a:ext>
            </a:extLst>
          </p:cNvPr>
          <p:cNvSpPr txBox="1"/>
          <p:nvPr/>
        </p:nvSpPr>
        <p:spPr>
          <a:xfrm>
            <a:off x="1083076" y="4057096"/>
            <a:ext cx="7217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Ctrl + D: bỏ vùng chọn.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4C88AC-907E-4788-B611-0C3851EA4D91}"/>
              </a:ext>
            </a:extLst>
          </p:cNvPr>
          <p:cNvSpPr txBox="1"/>
          <p:nvPr/>
        </p:nvSpPr>
        <p:spPr>
          <a:xfrm>
            <a:off x="838200" y="2388895"/>
            <a:ext cx="5686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Quick Selection Tool:Lấy theo điểm di choột.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FC31EE7-EF67-475A-9484-6B153E201D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3027" y="4716639"/>
            <a:ext cx="1171739" cy="40963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4C6D104-8AC7-4AC7-9EF1-4C603AA7E9EC}"/>
              </a:ext>
            </a:extLst>
          </p:cNvPr>
          <p:cNvSpPr txBox="1"/>
          <p:nvPr/>
        </p:nvSpPr>
        <p:spPr>
          <a:xfrm>
            <a:off x="838200" y="5126271"/>
            <a:ext cx="5660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Tolerance: độ t</a:t>
            </a:r>
            <a:r>
              <a:rPr lang="vi-VN"/>
              <a:t>ư</a:t>
            </a:r>
            <a:r>
              <a:rPr lang="en-US"/>
              <a:t>ơng đồng màu sắc</a:t>
            </a:r>
          </a:p>
        </p:txBody>
      </p:sp>
    </p:spTree>
    <p:extLst>
      <p:ext uri="{BB962C8B-B14F-4D97-AF65-F5344CB8AC3E}">
        <p14:creationId xmlns:p14="http://schemas.microsoft.com/office/powerpoint/2010/main" val="10394507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6F197-A964-4C7D-AAE7-ABDB585FF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E226F1-4A9F-4C24-9CDF-FE3F9F568D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62A0B3-856F-4162-9100-A45E945D70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646" y="100198"/>
            <a:ext cx="8039859" cy="595247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0B5019F-E037-4304-8356-2B7EEBA76383}"/>
              </a:ext>
            </a:extLst>
          </p:cNvPr>
          <p:cNvSpPr txBox="1"/>
          <p:nvPr/>
        </p:nvSpPr>
        <p:spPr>
          <a:xfrm>
            <a:off x="660646" y="6176963"/>
            <a:ext cx="10800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Bài toán tách cây ra khỏi khối màu xanh.</a:t>
            </a:r>
          </a:p>
        </p:txBody>
      </p:sp>
    </p:spTree>
    <p:extLst>
      <p:ext uri="{BB962C8B-B14F-4D97-AF65-F5344CB8AC3E}">
        <p14:creationId xmlns:p14="http://schemas.microsoft.com/office/powerpoint/2010/main" val="38870195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163EF5-48E0-48F4-8D71-7C7D8D15D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53625F-F19D-4B8D-8409-31D1F6D4DC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29C43B-6045-42BC-9867-32BE8CAC9D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208" y="730210"/>
            <a:ext cx="11292396" cy="539757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B4580A4-184A-4E55-919E-42D5C34600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2281" y="4738373"/>
            <a:ext cx="895475" cy="523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3642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3F17B2D-D270-4520-A944-E206A8EE1A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948" y="205996"/>
            <a:ext cx="10569607" cy="2652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202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70B5ED7-3E3F-47B9-B2ED-2FD02BFCE62C}"/>
              </a:ext>
            </a:extLst>
          </p:cNvPr>
          <p:cNvSpPr txBox="1"/>
          <p:nvPr/>
        </p:nvSpPr>
        <p:spPr>
          <a:xfrm>
            <a:off x="109264" y="44016"/>
            <a:ext cx="3601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Kỹ thuật tách ng</a:t>
            </a:r>
            <a:r>
              <a:rPr lang="vi-VN"/>
              <a:t>ư</a:t>
            </a:r>
            <a:r>
              <a:rPr lang="en-US"/>
              <a:t>ời ,Xử lý phần tóc.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596054" y="44016"/>
            <a:ext cx="8423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Link </a:t>
            </a:r>
            <a:r>
              <a:rPr lang="en-US" dirty="0" err="1"/>
              <a:t>hướng</a:t>
            </a:r>
            <a:r>
              <a:rPr lang="en-US" dirty="0"/>
              <a:t> </a:t>
            </a:r>
            <a:r>
              <a:rPr lang="en-US" dirty="0" err="1"/>
              <a:t>dẫn</a:t>
            </a:r>
            <a:r>
              <a:rPr lang="en-US" dirty="0"/>
              <a:t>: https://www.youtube.com/watch?v=9ecT-ae-Vj0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7875" y="573433"/>
            <a:ext cx="2659951" cy="132583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86861" y="573434"/>
            <a:ext cx="3754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Bước</a:t>
            </a:r>
            <a:r>
              <a:rPr lang="en-US" dirty="0"/>
              <a:t> 1:COPY </a:t>
            </a:r>
            <a:r>
              <a:rPr lang="en-US" dirty="0" err="1"/>
              <a:t>LayerBackGroup</a:t>
            </a:r>
            <a:r>
              <a:rPr lang="en-US" dirty="0"/>
              <a:t>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1128" y="2653592"/>
            <a:ext cx="2753109" cy="349616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86861" y="2161277"/>
            <a:ext cx="10603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Bước</a:t>
            </a:r>
            <a:r>
              <a:rPr lang="en-US" dirty="0"/>
              <a:t> 2: </a:t>
            </a:r>
            <a:r>
              <a:rPr lang="en-US" dirty="0" err="1"/>
              <a:t>Dùng</a:t>
            </a:r>
            <a:r>
              <a:rPr lang="en-US" dirty="0"/>
              <a:t>  “ Solid Color” 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tạo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màu</a:t>
            </a:r>
            <a:r>
              <a:rPr lang="en-US" dirty="0"/>
              <a:t> </a:t>
            </a:r>
            <a:r>
              <a:rPr lang="en-US" dirty="0" err="1"/>
              <a:t>nền</a:t>
            </a:r>
            <a:r>
              <a:rPr lang="en-US" dirty="0"/>
              <a:t> </a:t>
            </a:r>
            <a:r>
              <a:rPr lang="en-US" dirty="0" err="1"/>
              <a:t>mới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BackGroup</a:t>
            </a:r>
            <a:r>
              <a:rPr lang="en-US" dirty="0"/>
              <a:t>, </a:t>
            </a:r>
            <a:r>
              <a:rPr lang="en-US" dirty="0" err="1"/>
              <a:t>sau</a:t>
            </a:r>
            <a:r>
              <a:rPr lang="en-US" dirty="0"/>
              <a:t> </a:t>
            </a:r>
            <a:r>
              <a:rPr lang="en-US" dirty="0" err="1"/>
              <a:t>đó</a:t>
            </a:r>
            <a:r>
              <a:rPr lang="en-US" dirty="0"/>
              <a:t> </a:t>
            </a:r>
            <a:r>
              <a:rPr lang="en-US" dirty="0" err="1"/>
              <a:t>chọn</a:t>
            </a:r>
            <a:r>
              <a:rPr lang="en-US" dirty="0"/>
              <a:t> </a:t>
            </a:r>
            <a:r>
              <a:rPr lang="en-US" dirty="0" err="1"/>
              <a:t>lại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Layer Copy.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9578" y="3510922"/>
            <a:ext cx="1914792" cy="1857634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875084" y="5108331"/>
            <a:ext cx="835269" cy="225056"/>
          </a:xfrm>
          <a:prstGeom prst="rect">
            <a:avLst/>
          </a:prstGeom>
          <a:noFill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3710353" y="4624754"/>
            <a:ext cx="2109225" cy="5715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17723" y="3475753"/>
            <a:ext cx="1720103" cy="1857634"/>
          </a:xfrm>
          <a:prstGeom prst="rect">
            <a:avLst/>
          </a:prstGeom>
        </p:spPr>
      </p:pic>
      <p:cxnSp>
        <p:nvCxnSpPr>
          <p:cNvPr id="18" name="Straight Arrow Connector 17"/>
          <p:cNvCxnSpPr/>
          <p:nvPr/>
        </p:nvCxnSpPr>
        <p:spPr>
          <a:xfrm>
            <a:off x="7770969" y="4278538"/>
            <a:ext cx="214675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490546" y="573433"/>
            <a:ext cx="3798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Bằng</a:t>
            </a:r>
            <a:r>
              <a:rPr lang="en-US" dirty="0"/>
              <a:t> </a:t>
            </a:r>
            <a:r>
              <a:rPr lang="en-US" dirty="0" err="1"/>
              <a:t>cách</a:t>
            </a:r>
            <a:r>
              <a:rPr lang="en-US" dirty="0"/>
              <a:t> </a:t>
            </a:r>
            <a:r>
              <a:rPr lang="en-US" dirty="0" err="1"/>
              <a:t>nhấn</a:t>
            </a:r>
            <a:r>
              <a:rPr lang="en-US" dirty="0"/>
              <a:t> </a:t>
            </a:r>
            <a:r>
              <a:rPr lang="en-US" dirty="0" err="1"/>
              <a:t>phím</a:t>
            </a:r>
            <a:r>
              <a:rPr lang="en-US" dirty="0"/>
              <a:t> “ Ctrl + J ”.</a:t>
            </a:r>
          </a:p>
        </p:txBody>
      </p:sp>
    </p:spTree>
    <p:extLst>
      <p:ext uri="{BB962C8B-B14F-4D97-AF65-F5344CB8AC3E}">
        <p14:creationId xmlns:p14="http://schemas.microsoft.com/office/powerpoint/2010/main" val="31502870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551" y="131884"/>
            <a:ext cx="11593543" cy="653506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58551" y="1072662"/>
            <a:ext cx="281355" cy="228600"/>
          </a:xfrm>
          <a:prstGeom prst="rect">
            <a:avLst/>
          </a:prstGeom>
          <a:noFill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697415" y="230188"/>
            <a:ext cx="782516" cy="262181"/>
          </a:xfrm>
          <a:prstGeom prst="rect">
            <a:avLst/>
          </a:prstGeom>
          <a:noFill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439906" y="465992"/>
            <a:ext cx="5292679" cy="7209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39906" y="1321356"/>
            <a:ext cx="34814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Bước</a:t>
            </a:r>
            <a:r>
              <a:rPr lang="en-US" dirty="0">
                <a:solidFill>
                  <a:schemeClr val="bg1"/>
                </a:solidFill>
              </a:rPr>
              <a:t> 3:Chọn “ Magic Wand” </a:t>
            </a:r>
            <a:r>
              <a:rPr lang="en-US" dirty="0" err="1">
                <a:solidFill>
                  <a:schemeClr val="bg1"/>
                </a:solidFill>
              </a:rPr>
              <a:t>sau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đó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chọn</a:t>
            </a:r>
            <a:r>
              <a:rPr lang="en-US" dirty="0">
                <a:solidFill>
                  <a:schemeClr val="bg1"/>
                </a:solidFill>
              </a:rPr>
              <a:t> “ select mark”</a:t>
            </a:r>
          </a:p>
        </p:txBody>
      </p:sp>
    </p:spTree>
    <p:extLst>
      <p:ext uri="{BB962C8B-B14F-4D97-AF65-F5344CB8AC3E}">
        <p14:creationId xmlns:p14="http://schemas.microsoft.com/office/powerpoint/2010/main" val="12944992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36" y="175846"/>
            <a:ext cx="11473961" cy="646755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84739" y="298939"/>
            <a:ext cx="852854" cy="360485"/>
          </a:xfrm>
          <a:prstGeom prst="rect">
            <a:avLst/>
          </a:prstGeom>
          <a:noFill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50582" y="844062"/>
            <a:ext cx="19826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Bước</a:t>
            </a:r>
            <a:r>
              <a:rPr lang="en-US" dirty="0">
                <a:solidFill>
                  <a:schemeClr val="bg1"/>
                </a:solidFill>
              </a:rPr>
              <a:t> 4: </a:t>
            </a:r>
            <a:r>
              <a:rPr lang="en-US" dirty="0" err="1">
                <a:solidFill>
                  <a:schemeClr val="bg1"/>
                </a:solidFill>
              </a:rPr>
              <a:t>Chọn</a:t>
            </a:r>
            <a:r>
              <a:rPr lang="en-US" dirty="0">
                <a:solidFill>
                  <a:schemeClr val="bg1"/>
                </a:solidFill>
              </a:rPr>
              <a:t> “ Select Object”</a:t>
            </a:r>
          </a:p>
        </p:txBody>
      </p:sp>
    </p:spTree>
    <p:extLst>
      <p:ext uri="{BB962C8B-B14F-4D97-AF65-F5344CB8AC3E}">
        <p14:creationId xmlns:p14="http://schemas.microsoft.com/office/powerpoint/2010/main" val="18003929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20" y="126300"/>
            <a:ext cx="11460174" cy="653506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40677" y="782515"/>
            <a:ext cx="290146" cy="245391"/>
          </a:xfrm>
          <a:prstGeom prst="rect">
            <a:avLst/>
          </a:prstGeom>
          <a:noFill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430823" y="1027906"/>
            <a:ext cx="407377" cy="11965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06669" y="2224454"/>
            <a:ext cx="22156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Bước</a:t>
            </a:r>
            <a:r>
              <a:rPr lang="en-US" dirty="0">
                <a:solidFill>
                  <a:schemeClr val="bg1"/>
                </a:solidFill>
              </a:rPr>
              <a:t> 5: </a:t>
            </a:r>
            <a:r>
              <a:rPr lang="en-US" dirty="0" err="1">
                <a:solidFill>
                  <a:schemeClr val="bg1"/>
                </a:solidFill>
              </a:rPr>
              <a:t>Chọn</a:t>
            </a:r>
            <a:r>
              <a:rPr lang="en-US" dirty="0">
                <a:solidFill>
                  <a:schemeClr val="bg1"/>
                </a:solidFill>
              </a:rPr>
              <a:t> “ Refine Edge”</a:t>
            </a:r>
          </a:p>
        </p:txBody>
      </p:sp>
    </p:spTree>
    <p:extLst>
      <p:ext uri="{BB962C8B-B14F-4D97-AF65-F5344CB8AC3E}">
        <p14:creationId xmlns:p14="http://schemas.microsoft.com/office/powerpoint/2010/main" val="7084332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692" y="351693"/>
            <a:ext cx="4088423" cy="607548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826977" y="773723"/>
            <a:ext cx="6198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Bước</a:t>
            </a:r>
            <a:r>
              <a:rPr lang="en-US" dirty="0"/>
              <a:t> 6: </a:t>
            </a:r>
            <a:r>
              <a:rPr lang="en-US" dirty="0" err="1"/>
              <a:t>Tô</a:t>
            </a:r>
            <a:r>
              <a:rPr lang="en-US" dirty="0"/>
              <a:t> </a:t>
            </a:r>
            <a:r>
              <a:rPr lang="en-US" dirty="0" err="1"/>
              <a:t>những</a:t>
            </a:r>
            <a:r>
              <a:rPr lang="en-US" dirty="0"/>
              <a:t> </a:t>
            </a:r>
            <a:r>
              <a:rPr lang="en-US" dirty="0" err="1"/>
              <a:t>mảng</a:t>
            </a:r>
            <a:r>
              <a:rPr lang="en-US" dirty="0"/>
              <a:t> </a:t>
            </a:r>
            <a:r>
              <a:rPr lang="en-US" dirty="0" err="1"/>
              <a:t>tóc</a:t>
            </a:r>
            <a:r>
              <a:rPr lang="en-US" dirty="0"/>
              <a:t> </a:t>
            </a:r>
            <a:r>
              <a:rPr lang="en-US" dirty="0" err="1"/>
              <a:t>còn</a:t>
            </a:r>
            <a:r>
              <a:rPr lang="en-US" dirty="0"/>
              <a:t> </a:t>
            </a:r>
            <a:r>
              <a:rPr lang="en-US" dirty="0" err="1"/>
              <a:t>dính</a:t>
            </a:r>
            <a:r>
              <a:rPr lang="en-US" dirty="0"/>
              <a:t> </a:t>
            </a:r>
            <a:r>
              <a:rPr lang="en-US" dirty="0" err="1"/>
              <a:t>màu</a:t>
            </a:r>
            <a:r>
              <a:rPr lang="en-US" dirty="0"/>
              <a:t> </a:t>
            </a:r>
            <a:r>
              <a:rPr lang="en-US" dirty="0" err="1"/>
              <a:t>nền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phông</a:t>
            </a:r>
            <a:r>
              <a:rPr lang="en-US" dirty="0"/>
              <a:t> </a:t>
            </a:r>
            <a:r>
              <a:rPr lang="en-US" dirty="0" err="1"/>
              <a:t>cũ</a:t>
            </a:r>
            <a:r>
              <a:rPr lang="en-US" dirty="0"/>
              <a:t>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914901" y="2954215"/>
            <a:ext cx="5758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Bước</a:t>
            </a:r>
            <a:r>
              <a:rPr lang="en-US" dirty="0"/>
              <a:t> 7: </a:t>
            </a:r>
            <a:r>
              <a:rPr lang="en-US" dirty="0" err="1"/>
              <a:t>Sau</a:t>
            </a:r>
            <a:r>
              <a:rPr lang="en-US" dirty="0"/>
              <a:t> </a:t>
            </a:r>
            <a:r>
              <a:rPr lang="en-US" dirty="0" err="1"/>
              <a:t>đó</a:t>
            </a:r>
            <a:r>
              <a:rPr lang="en-US" dirty="0"/>
              <a:t> </a:t>
            </a:r>
            <a:r>
              <a:rPr lang="en-US" dirty="0" err="1"/>
              <a:t>Chọn</a:t>
            </a:r>
            <a:r>
              <a:rPr lang="en-US" dirty="0"/>
              <a:t> </a:t>
            </a:r>
            <a:r>
              <a:rPr lang="en-US" dirty="0" err="1"/>
              <a:t>Newlayer</a:t>
            </a:r>
            <a:r>
              <a:rPr lang="en-US" dirty="0"/>
              <a:t> and layer Mark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5005" y="3550841"/>
            <a:ext cx="2943636" cy="2200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4168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448909" y="359917"/>
            <a:ext cx="5460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Bước</a:t>
            </a:r>
            <a:r>
              <a:rPr lang="en-US" dirty="0"/>
              <a:t> 8: </a:t>
            </a:r>
            <a:r>
              <a:rPr lang="en-US" dirty="0" err="1"/>
              <a:t>Đứng</a:t>
            </a:r>
            <a:r>
              <a:rPr lang="en-US" dirty="0"/>
              <a:t> ở Layer Mark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tạo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Layer </a:t>
            </a:r>
            <a:r>
              <a:rPr lang="en-US" dirty="0" err="1"/>
              <a:t>mới</a:t>
            </a:r>
            <a:r>
              <a:rPr lang="en-US" dirty="0"/>
              <a:t>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092" y="1132843"/>
            <a:ext cx="3562847" cy="380100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9947" y="1429205"/>
            <a:ext cx="2876951" cy="3982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3592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B766AA-36FC-4C0F-BD95-1FB2D8DB7B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Tô hình nền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5F27A2-4C0F-4651-A6D0-9B5F750030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6762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1D130F-D4D6-48C4-838A-C410855A8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0F3122-17FD-4132-AE3C-26D08F03E3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5298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285" y="673067"/>
            <a:ext cx="2876951" cy="3982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5564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988" y="212451"/>
            <a:ext cx="6782747" cy="41915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33988" y="631609"/>
            <a:ext cx="11881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tách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yếu</a:t>
            </a:r>
            <a:r>
              <a:rPr lang="en-US" dirty="0"/>
              <a:t> </a:t>
            </a:r>
            <a:r>
              <a:rPr lang="en-US" dirty="0" err="1"/>
              <a:t>tố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ảnh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nhiều</a:t>
            </a:r>
            <a:r>
              <a:rPr lang="en-US" dirty="0"/>
              <a:t> </a:t>
            </a:r>
            <a:r>
              <a:rPr lang="en-US" dirty="0" err="1"/>
              <a:t>lớp</a:t>
            </a:r>
            <a:r>
              <a:rPr lang="en-US" dirty="0"/>
              <a:t> </a:t>
            </a:r>
            <a:r>
              <a:rPr lang="en-US" dirty="0" err="1"/>
              <a:t>riêng</a:t>
            </a:r>
            <a:r>
              <a:rPr lang="en-US" dirty="0"/>
              <a:t> </a:t>
            </a:r>
            <a:r>
              <a:rPr lang="en-US" dirty="0" err="1"/>
              <a:t>biệt</a:t>
            </a:r>
            <a:r>
              <a:rPr lang="en-US" dirty="0"/>
              <a:t>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249" y="1050767"/>
            <a:ext cx="6164266" cy="5438379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33249" y="3508131"/>
            <a:ext cx="1969477" cy="246184"/>
          </a:xfrm>
          <a:prstGeom prst="rect">
            <a:avLst/>
          </a:prstGeom>
          <a:noFill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2347546" y="3270738"/>
            <a:ext cx="4334608" cy="3737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726974" y="3002477"/>
            <a:ext cx="5265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Cách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hiển</a:t>
            </a:r>
            <a:r>
              <a:rPr lang="en-US" dirty="0"/>
              <a:t> </a:t>
            </a:r>
            <a:r>
              <a:rPr lang="en-US" dirty="0" err="1"/>
              <a:t>thị</a:t>
            </a:r>
            <a:r>
              <a:rPr lang="en-US" dirty="0"/>
              <a:t> </a:t>
            </a:r>
            <a:r>
              <a:rPr lang="en-US" dirty="0" err="1"/>
              <a:t>vùng</a:t>
            </a:r>
            <a:r>
              <a:rPr lang="en-US" dirty="0"/>
              <a:t> </a:t>
            </a:r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Layer “ </a:t>
            </a:r>
            <a:r>
              <a:rPr lang="en-US" dirty="0" err="1"/>
              <a:t>Nhấn</a:t>
            </a:r>
            <a:r>
              <a:rPr lang="en-US" dirty="0"/>
              <a:t> </a:t>
            </a:r>
            <a:r>
              <a:rPr lang="en-US" dirty="0" err="1"/>
              <a:t>phím</a:t>
            </a:r>
            <a:r>
              <a:rPr lang="en-US" dirty="0"/>
              <a:t> F7”.</a:t>
            </a:r>
          </a:p>
        </p:txBody>
      </p:sp>
    </p:spTree>
    <p:extLst>
      <p:ext uri="{BB962C8B-B14F-4D97-AF65-F5344CB8AC3E}">
        <p14:creationId xmlns:p14="http://schemas.microsoft.com/office/powerpoint/2010/main" val="37617989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1AB6136-1A9D-4B51-BB89-CD138BE2FF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565" y="1005865"/>
            <a:ext cx="11205342" cy="52013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57D8E0A-57F1-4156-A9A3-E964EE1600C1}"/>
              </a:ext>
            </a:extLst>
          </p:cNvPr>
          <p:cNvSpPr txBox="1"/>
          <p:nvPr/>
        </p:nvSpPr>
        <p:spPr>
          <a:xfrm>
            <a:off x="124287" y="115410"/>
            <a:ext cx="11256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Giao diện mới khởi động.</a:t>
            </a:r>
          </a:p>
        </p:txBody>
      </p:sp>
    </p:spTree>
    <p:extLst>
      <p:ext uri="{BB962C8B-B14F-4D97-AF65-F5344CB8AC3E}">
        <p14:creationId xmlns:p14="http://schemas.microsoft.com/office/powerpoint/2010/main" val="37435209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473" y="820956"/>
            <a:ext cx="10831437" cy="562053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29762" y="1027906"/>
            <a:ext cx="7526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Thứ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tự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sắp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xếp</a:t>
            </a:r>
            <a:r>
              <a:rPr lang="en-US" dirty="0">
                <a:solidFill>
                  <a:schemeClr val="bg1"/>
                </a:solidFill>
              </a:rPr>
              <a:t> Layer </a:t>
            </a:r>
            <a:r>
              <a:rPr lang="en-US" dirty="0" err="1">
                <a:solidFill>
                  <a:schemeClr val="bg1"/>
                </a:solidFill>
              </a:rPr>
              <a:t>sẽ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tương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ứng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với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thứ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tự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hiển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thị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trên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hình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8862818" y="1825625"/>
            <a:ext cx="34997" cy="13483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6805246" y="2373923"/>
            <a:ext cx="2039816" cy="8001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3112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641" y="115546"/>
            <a:ext cx="9906000" cy="643472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974623" y="3472962"/>
            <a:ext cx="20837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Setup Layer </a:t>
            </a:r>
            <a:r>
              <a:rPr lang="en-US" dirty="0" err="1">
                <a:solidFill>
                  <a:schemeClr val="bg1"/>
                </a:solidFill>
              </a:rPr>
              <a:t>thành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LayerBackground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15670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93431" y="114300"/>
            <a:ext cx="3815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CÁC THAO TÁC TRÊN LAYER: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866" y="1009863"/>
            <a:ext cx="2762636" cy="220058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516923" y="1009863"/>
            <a:ext cx="7737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Thao </a:t>
            </a:r>
            <a:r>
              <a:rPr lang="en-US" dirty="0" err="1"/>
              <a:t>tác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Layer </a:t>
            </a:r>
            <a:r>
              <a:rPr lang="en-US" dirty="0" err="1"/>
              <a:t>nào</a:t>
            </a:r>
            <a:r>
              <a:rPr lang="en-US" dirty="0"/>
              <a:t> </a:t>
            </a:r>
            <a:r>
              <a:rPr lang="en-US" dirty="0" err="1"/>
              <a:t>thì</a:t>
            </a:r>
            <a:r>
              <a:rPr lang="en-US" dirty="0"/>
              <a:t> </a:t>
            </a:r>
            <a:r>
              <a:rPr lang="en-US" dirty="0" err="1"/>
              <a:t>chọn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Layer </a:t>
            </a:r>
            <a:r>
              <a:rPr lang="en-US" dirty="0" err="1"/>
              <a:t>đó</a:t>
            </a:r>
            <a:r>
              <a:rPr lang="en-US" dirty="0"/>
              <a:t> </a:t>
            </a:r>
            <a:r>
              <a:rPr lang="en-US" dirty="0" err="1"/>
              <a:t>trước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325594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291" y="958362"/>
            <a:ext cx="11145805" cy="558242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03291" y="1134208"/>
            <a:ext cx="488018" cy="263769"/>
          </a:xfrm>
          <a:prstGeom prst="rect">
            <a:avLst/>
          </a:prstGeom>
          <a:noFill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>
            <a:stCxn id="5" idx="3"/>
          </p:cNvCxnSpPr>
          <p:nvPr/>
        </p:nvCxnSpPr>
        <p:spPr>
          <a:xfrm>
            <a:off x="791309" y="1266093"/>
            <a:ext cx="4563206" cy="21013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28601" y="193431"/>
            <a:ext cx="113772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cụ</a:t>
            </a:r>
            <a:r>
              <a:rPr lang="en-US" dirty="0"/>
              <a:t> Move </a:t>
            </a:r>
            <a:r>
              <a:rPr lang="en-US" dirty="0" err="1"/>
              <a:t>thì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kích</a:t>
            </a:r>
            <a:r>
              <a:rPr lang="en-US" dirty="0"/>
              <a:t> </a:t>
            </a:r>
            <a:r>
              <a:rPr lang="en-US" dirty="0" err="1"/>
              <a:t>phải</a:t>
            </a:r>
            <a:r>
              <a:rPr lang="en-US" dirty="0"/>
              <a:t> </a:t>
            </a:r>
            <a:r>
              <a:rPr lang="en-US" dirty="0" err="1"/>
              <a:t>chuột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vùng</a:t>
            </a:r>
            <a:r>
              <a:rPr lang="en-US" dirty="0"/>
              <a:t> </a:t>
            </a:r>
            <a:r>
              <a:rPr lang="en-US" dirty="0" err="1"/>
              <a:t>giao</a:t>
            </a:r>
            <a:r>
              <a:rPr lang="en-US" dirty="0"/>
              <a:t> </a:t>
            </a:r>
            <a:r>
              <a:rPr lang="en-US" dirty="0" err="1"/>
              <a:t>nhau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Layer </a:t>
            </a:r>
            <a:r>
              <a:rPr lang="en-US" dirty="0" err="1"/>
              <a:t>để</a:t>
            </a:r>
            <a:r>
              <a:rPr lang="en-US" dirty="0"/>
              <a:t> di </a:t>
            </a:r>
            <a:r>
              <a:rPr lang="en-US" dirty="0" err="1"/>
              <a:t>chuyển</a:t>
            </a:r>
            <a:r>
              <a:rPr lang="en-US" dirty="0"/>
              <a:t>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459773" y="1595433"/>
            <a:ext cx="4914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Hiện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ra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những</a:t>
            </a:r>
            <a:r>
              <a:rPr lang="en-US" dirty="0">
                <a:solidFill>
                  <a:schemeClr val="bg1"/>
                </a:solidFill>
              </a:rPr>
              <a:t> Layer </a:t>
            </a:r>
            <a:r>
              <a:rPr lang="en-US" dirty="0" err="1">
                <a:solidFill>
                  <a:schemeClr val="bg1"/>
                </a:solidFill>
              </a:rPr>
              <a:t>đang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thuộc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vị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trí</a:t>
            </a:r>
            <a:r>
              <a:rPr lang="en-US" dirty="0">
                <a:solidFill>
                  <a:schemeClr val="bg1"/>
                </a:solidFill>
              </a:rPr>
              <a:t> Click </a:t>
            </a:r>
            <a:r>
              <a:rPr lang="en-US" dirty="0" err="1">
                <a:solidFill>
                  <a:schemeClr val="bg1"/>
                </a:solidFill>
              </a:rPr>
              <a:t>đó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27928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325" y="246128"/>
            <a:ext cx="11021963" cy="604921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859823" y="949569"/>
            <a:ext cx="4528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Có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thể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chọn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và</a:t>
            </a:r>
            <a:r>
              <a:rPr lang="en-US" dirty="0">
                <a:solidFill>
                  <a:schemeClr val="bg1"/>
                </a:solidFill>
              </a:rPr>
              <a:t> di </a:t>
            </a:r>
            <a:r>
              <a:rPr lang="en-US" dirty="0" err="1">
                <a:solidFill>
                  <a:schemeClr val="bg1"/>
                </a:solidFill>
              </a:rPr>
              <a:t>chuyển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các</a:t>
            </a:r>
            <a:r>
              <a:rPr lang="en-US" dirty="0">
                <a:solidFill>
                  <a:schemeClr val="bg1"/>
                </a:solidFill>
              </a:rPr>
              <a:t> Layer</a:t>
            </a:r>
          </a:p>
        </p:txBody>
      </p:sp>
    </p:spTree>
    <p:extLst>
      <p:ext uri="{BB962C8B-B14F-4D97-AF65-F5344CB8AC3E}">
        <p14:creationId xmlns:p14="http://schemas.microsoft.com/office/powerpoint/2010/main" val="4089312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31457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3902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3DC954-4565-47B8-A851-A4E8E586ED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239827" cy="4351338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ReFine Edge: tính năng lọc</a:t>
            </a:r>
          </a:p>
          <a:p>
            <a:pPr marL="0" indent="0">
              <a:buNone/>
            </a:pPr>
            <a:r>
              <a:rPr lang="en-US"/>
              <a:t>Viền hình ảnh.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6F11F9-0DAE-40F6-98D7-611FADD2CB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423" y="485747"/>
            <a:ext cx="3822577" cy="39058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2091E77-FBC4-46D6-99F7-E97FD18737B0}"/>
              </a:ext>
            </a:extLst>
          </p:cNvPr>
          <p:cNvSpPr txBox="1"/>
          <p:nvPr/>
        </p:nvSpPr>
        <p:spPr>
          <a:xfrm>
            <a:off x="4802819" y="409005"/>
            <a:ext cx="7004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Tách layer hình ng</a:t>
            </a:r>
            <a:r>
              <a:rPr lang="vi-VN"/>
              <a:t>ư</a:t>
            </a:r>
            <a:r>
              <a:rPr lang="en-US"/>
              <a:t>ời có tóc.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E4C151-EF23-4403-82AC-C7D8738DEC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4156" y="876327"/>
            <a:ext cx="4591691" cy="4023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3649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95574BB-5414-45E6-A82F-5D5496D4AD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505" y="261879"/>
            <a:ext cx="4563112" cy="4191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05F12F3-297B-4231-803A-ED065FE587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796" y="775963"/>
            <a:ext cx="11212499" cy="53060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D603C3C-60BE-4FD1-BC21-61895BF4ED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277" y="5019259"/>
            <a:ext cx="1962424" cy="165758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51F7287-B395-4E11-8AE2-C8B15E14AB3A}"/>
              </a:ext>
            </a:extLst>
          </p:cNvPr>
          <p:cNvSpPr txBox="1"/>
          <p:nvPr/>
        </p:nvSpPr>
        <p:spPr>
          <a:xfrm>
            <a:off x="2971061" y="5744684"/>
            <a:ext cx="41281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Hiển thị thứ tự của các Layer.</a:t>
            </a:r>
          </a:p>
        </p:txBody>
      </p:sp>
    </p:spTree>
    <p:extLst>
      <p:ext uri="{BB962C8B-B14F-4D97-AF65-F5344CB8AC3E}">
        <p14:creationId xmlns:p14="http://schemas.microsoft.com/office/powerpoint/2010/main" val="251545129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9D088-E006-46DE-BAAE-CE5D65189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CFA0950-B8FF-42F1-903D-552E23A74C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070479"/>
            <a:ext cx="10515600" cy="386162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B6734BB-CA1C-413C-B111-C5F99B15A1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65125"/>
            <a:ext cx="4477375" cy="381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4956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96D3EA2-AAD5-4095-9C99-4F47162F55C6}"/>
              </a:ext>
            </a:extLst>
          </p:cNvPr>
          <p:cNvSpPr txBox="1"/>
          <p:nvPr/>
        </p:nvSpPr>
        <p:spPr>
          <a:xfrm>
            <a:off x="292963" y="79899"/>
            <a:ext cx="3515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Giao diện làm việc của PhoToShop.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5A8080-D4DE-4797-B326-F83BDDEF72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676" y="449231"/>
            <a:ext cx="11407806" cy="613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53501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D26F4-49EB-4403-AAE4-ECFD27E723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9D08D80-A59D-4700-85F1-C05449EEA5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6056" y="1534775"/>
            <a:ext cx="10515600" cy="2837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17350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47BDA9-EBBE-4262-9989-4DA011821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90A6EA-2C91-452A-A84D-D7A9B123F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59832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BB46C3-FE18-4562-8B5A-85B68ECE0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775901-D938-4203-B495-4D15867BFD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13545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17C0B4-977C-428C-BE2B-C10FB9EF8E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EF6C6D-C494-497C-AEC2-09F2F6634F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4523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CDE2AC-C092-41A9-A566-DEC15DBA83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7D8F64-29C1-407B-85B8-EAFAE559C5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30980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E7CF7F-E939-4339-AA33-17C29D6FB4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2023F0-6109-4956-A3B4-5F3152702B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0687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BFBC4-CE9A-4F22-9177-139D8E339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08A6F5-7888-400C-AB35-EEB8A32B38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67622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AC685B-8F2F-41F5-BF62-59FB15F7C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4C0529-1587-49D8-927F-2FF600A7D2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32030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E75F4F-65A7-4992-AA7B-A0B68635A2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251BDB-300F-4E7E-B673-77EDF671A6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083227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BA03F-A36F-4158-B8B2-F0AD33E02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1BD393-DF35-4305-95D3-6A91E0D7CB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4850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0E935C0-2930-42AC-A523-A78AA9EECF97}"/>
              </a:ext>
            </a:extLst>
          </p:cNvPr>
          <p:cNvSpPr txBox="1"/>
          <p:nvPr/>
        </p:nvSpPr>
        <p:spPr>
          <a:xfrm>
            <a:off x="346229" y="213064"/>
            <a:ext cx="10750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Khôi phục giao diện làm việc: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623D17-2CD5-4621-A2A2-2346564A9E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678" y="836446"/>
            <a:ext cx="5133376" cy="3362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07692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88D11E-4980-45E9-97AE-AC7F24152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451661-9B10-4935-B55E-95A7634B07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00240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FA505-E02A-4CBD-B7EF-E2DCCD8F5A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78436A-2036-43C5-BBD6-89EDC7B9C6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17531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5912C-F799-4FAE-AFE7-59B5A8F30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B12AA5-2729-4D82-92D1-BB100DF7BE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57421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85673-555F-468B-968F-F26ED52B8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8BFEF9-97D4-4971-ABB6-306B0D65E3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9141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FCD6138-139C-43C6-A3A3-71CC82AA90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082" y="548971"/>
            <a:ext cx="10040000" cy="4801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668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F8428-5E74-4E18-A482-4005438E2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027ACF-F8B3-45DC-BAF7-5D97E48208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2620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653AC9-F733-4B9D-A3E0-2FBC8E7AA5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7BCB46-06A1-471D-8E47-2F002BEEBD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8310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1DF6B-98AD-4ECB-924A-71CB4DAC19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6A61C5-8B78-46DE-8DF0-3030846C3D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5596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1556</TotalTime>
  <Words>514</Words>
  <Application>Microsoft Office PowerPoint</Application>
  <PresentationFormat>Widescreen</PresentationFormat>
  <Paragraphs>47</Paragraphs>
  <Slides>53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8" baseType="lpstr">
      <vt:lpstr>Arial</vt:lpstr>
      <vt:lpstr>Calibri</vt:lpstr>
      <vt:lpstr>Calibri Light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 chuyển các Layer:</vt:lpstr>
      <vt:lpstr>BẢN CHẤT CỦA MỘT BANNER</vt:lpstr>
      <vt:lpstr>PowerPoint Presentation</vt:lpstr>
      <vt:lpstr>1) Công cụ MARQUEE VÀ LASSO:</vt:lpstr>
      <vt:lpstr>Tự động bắt dính khối hình</vt:lpstr>
      <vt:lpstr>Công cụ top đầu sử dụng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Tô hình nền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Dang Van Doan</dc:creator>
  <cp:lastModifiedBy>Dang Van Doan</cp:lastModifiedBy>
  <cp:revision>73</cp:revision>
  <dcterms:created xsi:type="dcterms:W3CDTF">2024-08-22T01:36:51Z</dcterms:created>
  <dcterms:modified xsi:type="dcterms:W3CDTF">2024-08-28T01:50:04Z</dcterms:modified>
</cp:coreProperties>
</file>